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56" r:id="rId6"/>
    <p:sldId id="257" r:id="rId7"/>
    <p:sldId id="258" r:id="rId8"/>
    <p:sldId id="268" r:id="rId9"/>
    <p:sldId id="269" r:id="rId10"/>
    <p:sldId id="259" r:id="rId11"/>
    <p:sldId id="260" r:id="rId12"/>
    <p:sldId id="264" r:id="rId13"/>
    <p:sldId id="263" r:id="rId14"/>
    <p:sldId id="262" r:id="rId15"/>
    <p:sldId id="261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A3658-D0EE-47C5-928F-82B05B0BAEC1}" v="9" dt="2022-02-01T10:09:14.469"/>
    <p1510:client id="{E5C3B7EB-C861-3693-4E16-95AB7CAB5E64}" v="11" dt="2022-02-01T09:00:40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h, Mark van" userId="3248763a-b322-4bb2-b7bf-c9342ef02904" providerId="ADAL" clId="{D2EA3658-D0EE-47C5-928F-82B05B0BAEC1}"/>
    <pc:docChg chg="undo custSel addSld delSld modSld">
      <pc:chgData name="Lith, Mark van" userId="3248763a-b322-4bb2-b7bf-c9342ef02904" providerId="ADAL" clId="{D2EA3658-D0EE-47C5-928F-82B05B0BAEC1}" dt="2022-02-01T10:11:41.443" v="141" actId="20577"/>
      <pc:docMkLst>
        <pc:docMk/>
      </pc:docMkLst>
      <pc:sldChg chg="addSp modSp mod setBg">
        <pc:chgData name="Lith, Mark van" userId="3248763a-b322-4bb2-b7bf-c9342ef02904" providerId="ADAL" clId="{D2EA3658-D0EE-47C5-928F-82B05B0BAEC1}" dt="2022-02-01T09:58:51.776" v="16" actId="26606"/>
        <pc:sldMkLst>
          <pc:docMk/>
          <pc:sldMk cId="2762603967" sldId="260"/>
        </pc:sldMkLst>
        <pc:spChg chg="mod">
          <ac:chgData name="Lith, Mark van" userId="3248763a-b322-4bb2-b7bf-c9342ef02904" providerId="ADAL" clId="{D2EA3658-D0EE-47C5-928F-82B05B0BAEC1}" dt="2022-02-01T09:58:51.776" v="16" actId="26606"/>
          <ac:spMkLst>
            <pc:docMk/>
            <pc:sldMk cId="2762603967" sldId="260"/>
            <ac:spMk id="2" creationId="{03250F98-9BB2-4836-A0E3-5B4EA29BF5E5}"/>
          </ac:spMkLst>
        </pc:spChg>
        <pc:spChg chg="mod">
          <ac:chgData name="Lith, Mark van" userId="3248763a-b322-4bb2-b7bf-c9342ef02904" providerId="ADAL" clId="{D2EA3658-D0EE-47C5-928F-82B05B0BAEC1}" dt="2022-02-01T09:58:51.776" v="16" actId="26606"/>
          <ac:spMkLst>
            <pc:docMk/>
            <pc:sldMk cId="2762603967" sldId="260"/>
            <ac:spMk id="3" creationId="{44066178-B650-4FAD-B67E-1DDEAB94DDAA}"/>
          </ac:spMkLst>
        </pc:spChg>
        <pc:spChg chg="add">
          <ac:chgData name="Lith, Mark van" userId="3248763a-b322-4bb2-b7bf-c9342ef02904" providerId="ADAL" clId="{D2EA3658-D0EE-47C5-928F-82B05B0BAEC1}" dt="2022-02-01T09:58:51.776" v="16" actId="26606"/>
          <ac:spMkLst>
            <pc:docMk/>
            <pc:sldMk cId="2762603967" sldId="260"/>
            <ac:spMk id="8" creationId="{923E8915-D2AA-4327-A45A-972C3CA9574B}"/>
          </ac:spMkLst>
        </pc:spChg>
        <pc:spChg chg="add">
          <ac:chgData name="Lith, Mark van" userId="3248763a-b322-4bb2-b7bf-c9342ef02904" providerId="ADAL" clId="{D2EA3658-D0EE-47C5-928F-82B05B0BAEC1}" dt="2022-02-01T09:58:51.776" v="16" actId="26606"/>
          <ac:spMkLst>
            <pc:docMk/>
            <pc:sldMk cId="2762603967" sldId="260"/>
            <ac:spMk id="10" creationId="{8302FC3C-9804-4950-B721-5FD704BA6065}"/>
          </ac:spMkLst>
        </pc:spChg>
        <pc:spChg chg="add">
          <ac:chgData name="Lith, Mark van" userId="3248763a-b322-4bb2-b7bf-c9342ef02904" providerId="ADAL" clId="{D2EA3658-D0EE-47C5-928F-82B05B0BAEC1}" dt="2022-02-01T09:58:51.776" v="16" actId="26606"/>
          <ac:spMkLst>
            <pc:docMk/>
            <pc:sldMk cId="2762603967" sldId="260"/>
            <ac:spMk id="16" creationId="{F3798573-F27B-47EB-8EA4-7EE34954C2D6}"/>
          </ac:spMkLst>
        </pc:spChg>
        <pc:picChg chg="add">
          <ac:chgData name="Lith, Mark van" userId="3248763a-b322-4bb2-b7bf-c9342ef02904" providerId="ADAL" clId="{D2EA3658-D0EE-47C5-928F-82B05B0BAEC1}" dt="2022-02-01T09:58:51.776" v="16" actId="26606"/>
          <ac:picMkLst>
            <pc:docMk/>
            <pc:sldMk cId="2762603967" sldId="260"/>
            <ac:picMk id="14" creationId="{3BC6EBB2-9BDC-4075-BA6B-43A9FBF9C86C}"/>
          </ac:picMkLst>
        </pc:picChg>
        <pc:cxnChg chg="add">
          <ac:chgData name="Lith, Mark van" userId="3248763a-b322-4bb2-b7bf-c9342ef02904" providerId="ADAL" clId="{D2EA3658-D0EE-47C5-928F-82B05B0BAEC1}" dt="2022-02-01T09:58:51.776" v="16" actId="26606"/>
          <ac:cxnSpMkLst>
            <pc:docMk/>
            <pc:sldMk cId="2762603967" sldId="260"/>
            <ac:cxnSpMk id="12" creationId="{6B9695BD-ECF6-49CA-8877-8C493193C65D}"/>
          </ac:cxnSpMkLst>
        </pc:cxnChg>
      </pc:sldChg>
      <pc:sldChg chg="addSp modSp mod setBg">
        <pc:chgData name="Lith, Mark van" userId="3248763a-b322-4bb2-b7bf-c9342ef02904" providerId="ADAL" clId="{D2EA3658-D0EE-47C5-928F-82B05B0BAEC1}" dt="2022-02-01T10:00:03.252" v="20" actId="26606"/>
        <pc:sldMkLst>
          <pc:docMk/>
          <pc:sldMk cId="766888673" sldId="261"/>
        </pc:sldMkLst>
        <pc:spChg chg="mod">
          <ac:chgData name="Lith, Mark van" userId="3248763a-b322-4bb2-b7bf-c9342ef02904" providerId="ADAL" clId="{D2EA3658-D0EE-47C5-928F-82B05B0BAEC1}" dt="2022-02-01T10:00:03.252" v="20" actId="26606"/>
          <ac:spMkLst>
            <pc:docMk/>
            <pc:sldMk cId="766888673" sldId="261"/>
            <ac:spMk id="2" creationId="{14F5E600-D7CD-466B-B3CB-3A3D48ECB7A1}"/>
          </ac:spMkLst>
        </pc:spChg>
        <pc:spChg chg="mod">
          <ac:chgData name="Lith, Mark van" userId="3248763a-b322-4bb2-b7bf-c9342ef02904" providerId="ADAL" clId="{D2EA3658-D0EE-47C5-928F-82B05B0BAEC1}" dt="2022-02-01T10:00:03.252" v="20" actId="26606"/>
          <ac:spMkLst>
            <pc:docMk/>
            <pc:sldMk cId="766888673" sldId="261"/>
            <ac:spMk id="3" creationId="{09267D24-D8A1-47AD-9FC8-AED582D138ED}"/>
          </ac:spMkLst>
        </pc:spChg>
        <pc:spChg chg="add">
          <ac:chgData name="Lith, Mark van" userId="3248763a-b322-4bb2-b7bf-c9342ef02904" providerId="ADAL" clId="{D2EA3658-D0EE-47C5-928F-82B05B0BAEC1}" dt="2022-02-01T10:00:03.252" v="20" actId="26606"/>
          <ac:spMkLst>
            <pc:docMk/>
            <pc:sldMk cId="766888673" sldId="261"/>
            <ac:spMk id="8" creationId="{923E8915-D2AA-4327-A45A-972C3CA9574B}"/>
          </ac:spMkLst>
        </pc:spChg>
        <pc:spChg chg="add">
          <ac:chgData name="Lith, Mark van" userId="3248763a-b322-4bb2-b7bf-c9342ef02904" providerId="ADAL" clId="{D2EA3658-D0EE-47C5-928F-82B05B0BAEC1}" dt="2022-02-01T10:00:03.252" v="20" actId="26606"/>
          <ac:spMkLst>
            <pc:docMk/>
            <pc:sldMk cId="766888673" sldId="261"/>
            <ac:spMk id="10" creationId="{8302FC3C-9804-4950-B721-5FD704BA6065}"/>
          </ac:spMkLst>
        </pc:spChg>
        <pc:spChg chg="add">
          <ac:chgData name="Lith, Mark van" userId="3248763a-b322-4bb2-b7bf-c9342ef02904" providerId="ADAL" clId="{D2EA3658-D0EE-47C5-928F-82B05B0BAEC1}" dt="2022-02-01T10:00:03.252" v="20" actId="26606"/>
          <ac:spMkLst>
            <pc:docMk/>
            <pc:sldMk cId="766888673" sldId="261"/>
            <ac:spMk id="16" creationId="{F3798573-F27B-47EB-8EA4-7EE34954C2D6}"/>
          </ac:spMkLst>
        </pc:spChg>
        <pc:picChg chg="add">
          <ac:chgData name="Lith, Mark van" userId="3248763a-b322-4bb2-b7bf-c9342ef02904" providerId="ADAL" clId="{D2EA3658-D0EE-47C5-928F-82B05B0BAEC1}" dt="2022-02-01T10:00:03.252" v="20" actId="26606"/>
          <ac:picMkLst>
            <pc:docMk/>
            <pc:sldMk cId="766888673" sldId="261"/>
            <ac:picMk id="14" creationId="{3BC6EBB2-9BDC-4075-BA6B-43A9FBF9C86C}"/>
          </ac:picMkLst>
        </pc:picChg>
        <pc:cxnChg chg="add">
          <ac:chgData name="Lith, Mark van" userId="3248763a-b322-4bb2-b7bf-c9342ef02904" providerId="ADAL" clId="{D2EA3658-D0EE-47C5-928F-82B05B0BAEC1}" dt="2022-02-01T10:00:03.252" v="20" actId="26606"/>
          <ac:cxnSpMkLst>
            <pc:docMk/>
            <pc:sldMk cId="766888673" sldId="261"/>
            <ac:cxnSpMk id="12" creationId="{6B9695BD-ECF6-49CA-8877-8C493193C65D}"/>
          </ac:cxnSpMkLst>
        </pc:cxnChg>
      </pc:sldChg>
      <pc:sldChg chg="addSp modSp mod setBg">
        <pc:chgData name="Lith, Mark van" userId="3248763a-b322-4bb2-b7bf-c9342ef02904" providerId="ADAL" clId="{D2EA3658-D0EE-47C5-928F-82B05B0BAEC1}" dt="2022-02-01T09:59:44.155" v="19" actId="26606"/>
        <pc:sldMkLst>
          <pc:docMk/>
          <pc:sldMk cId="4215274623" sldId="262"/>
        </pc:sldMkLst>
        <pc:spChg chg="mod ord">
          <ac:chgData name="Lith, Mark van" userId="3248763a-b322-4bb2-b7bf-c9342ef02904" providerId="ADAL" clId="{D2EA3658-D0EE-47C5-928F-82B05B0BAEC1}" dt="2022-02-01T09:59:44.155" v="19" actId="26606"/>
          <ac:spMkLst>
            <pc:docMk/>
            <pc:sldMk cId="4215274623" sldId="262"/>
            <ac:spMk id="2" creationId="{7DE5C910-5B59-4F6C-847E-1715D3E7EFC4}"/>
          </ac:spMkLst>
        </pc:spChg>
        <pc:spChg chg="mod">
          <ac:chgData name="Lith, Mark van" userId="3248763a-b322-4bb2-b7bf-c9342ef02904" providerId="ADAL" clId="{D2EA3658-D0EE-47C5-928F-82B05B0BAEC1}" dt="2022-02-01T09:59:44.155" v="19" actId="26606"/>
          <ac:spMkLst>
            <pc:docMk/>
            <pc:sldMk cId="4215274623" sldId="262"/>
            <ac:spMk id="3" creationId="{1C53875F-CC8E-4982-A201-AA0B2B6905AF}"/>
          </ac:spMkLst>
        </pc:spChg>
        <pc:spChg chg="add">
          <ac:chgData name="Lith, Mark van" userId="3248763a-b322-4bb2-b7bf-c9342ef02904" providerId="ADAL" clId="{D2EA3658-D0EE-47C5-928F-82B05B0BAEC1}" dt="2022-02-01T09:59:44.155" v="19" actId="26606"/>
          <ac:spMkLst>
            <pc:docMk/>
            <pc:sldMk cId="4215274623" sldId="262"/>
            <ac:spMk id="12" creationId="{4FA533C5-33E3-4611-AF9F-72811D8B26A6}"/>
          </ac:spMkLst>
        </pc:spChg>
        <pc:spChg chg="add">
          <ac:chgData name="Lith, Mark van" userId="3248763a-b322-4bb2-b7bf-c9342ef02904" providerId="ADAL" clId="{D2EA3658-D0EE-47C5-928F-82B05B0BAEC1}" dt="2022-02-01T09:59:44.155" v="19" actId="26606"/>
          <ac:spMkLst>
            <pc:docMk/>
            <pc:sldMk cId="4215274623" sldId="262"/>
            <ac:spMk id="18" creationId="{87F0FDC4-AD8C-47D9-9131-623C98ADB0AE}"/>
          </ac:spMkLst>
        </pc:spChg>
        <pc:spChg chg="add">
          <ac:chgData name="Lith, Mark van" userId="3248763a-b322-4bb2-b7bf-c9342ef02904" providerId="ADAL" clId="{D2EA3658-D0EE-47C5-928F-82B05B0BAEC1}" dt="2022-02-01T09:59:44.155" v="19" actId="26606"/>
          <ac:spMkLst>
            <pc:docMk/>
            <pc:sldMk cId="4215274623" sldId="262"/>
            <ac:spMk id="20" creationId="{859FEF9A-9073-4D0C-AE3F-4B05B7C78A93}"/>
          </ac:spMkLst>
        </pc:spChg>
        <pc:spChg chg="add">
          <ac:chgData name="Lith, Mark van" userId="3248763a-b322-4bb2-b7bf-c9342ef02904" providerId="ADAL" clId="{D2EA3658-D0EE-47C5-928F-82B05B0BAEC1}" dt="2022-02-01T09:59:44.155" v="19" actId="26606"/>
          <ac:spMkLst>
            <pc:docMk/>
            <pc:sldMk cId="4215274623" sldId="262"/>
            <ac:spMk id="22" creationId="{9A868E46-760C-4803-96E3-94D7FF55D339}"/>
          </ac:spMkLst>
        </pc:spChg>
        <pc:picChg chg="add">
          <ac:chgData name="Lith, Mark van" userId="3248763a-b322-4bb2-b7bf-c9342ef02904" providerId="ADAL" clId="{D2EA3658-D0EE-47C5-928F-82B05B0BAEC1}" dt="2022-02-01T09:59:44.155" v="19" actId="26606"/>
          <ac:picMkLst>
            <pc:docMk/>
            <pc:sldMk cId="4215274623" sldId="262"/>
            <ac:picMk id="8" creationId="{91B28F63-CF00-448F-B141-FE33C33B1891}"/>
          </ac:picMkLst>
        </pc:picChg>
        <pc:picChg chg="add">
          <ac:chgData name="Lith, Mark van" userId="3248763a-b322-4bb2-b7bf-c9342ef02904" providerId="ADAL" clId="{D2EA3658-D0EE-47C5-928F-82B05B0BAEC1}" dt="2022-02-01T09:59:44.155" v="19" actId="26606"/>
          <ac:picMkLst>
            <pc:docMk/>
            <pc:sldMk cId="4215274623" sldId="262"/>
            <ac:picMk id="10" creationId="{2AE609E2-8522-44E4-9077-980E5BCF3E14}"/>
          </ac:picMkLst>
        </pc:picChg>
        <pc:picChg chg="add">
          <ac:chgData name="Lith, Mark van" userId="3248763a-b322-4bb2-b7bf-c9342ef02904" providerId="ADAL" clId="{D2EA3658-D0EE-47C5-928F-82B05B0BAEC1}" dt="2022-02-01T09:59:44.155" v="19" actId="26606"/>
          <ac:picMkLst>
            <pc:docMk/>
            <pc:sldMk cId="4215274623" sldId="262"/>
            <ac:picMk id="14" creationId="{8949AD42-25FD-4C3D-9EEE-B7FEC5809988}"/>
          </ac:picMkLst>
        </pc:picChg>
        <pc:picChg chg="add">
          <ac:chgData name="Lith, Mark van" userId="3248763a-b322-4bb2-b7bf-c9342ef02904" providerId="ADAL" clId="{D2EA3658-D0EE-47C5-928F-82B05B0BAEC1}" dt="2022-02-01T09:59:44.155" v="19" actId="26606"/>
          <ac:picMkLst>
            <pc:docMk/>
            <pc:sldMk cId="4215274623" sldId="262"/>
            <ac:picMk id="16" creationId="{6AC7D913-60B7-4603-881B-831DA5D3A940}"/>
          </ac:picMkLst>
        </pc:picChg>
        <pc:cxnChg chg="add">
          <ac:chgData name="Lith, Mark van" userId="3248763a-b322-4bb2-b7bf-c9342ef02904" providerId="ADAL" clId="{D2EA3658-D0EE-47C5-928F-82B05B0BAEC1}" dt="2022-02-01T09:59:44.155" v="19" actId="26606"/>
          <ac:cxnSpMkLst>
            <pc:docMk/>
            <pc:sldMk cId="4215274623" sldId="262"/>
            <ac:cxnSpMk id="24" creationId="{C632DB3C-29C8-435B-832E-2A00033193CD}"/>
          </ac:cxnSpMkLst>
        </pc:cxnChg>
      </pc:sldChg>
      <pc:sldChg chg="addSp modSp mod setBg">
        <pc:chgData name="Lith, Mark van" userId="3248763a-b322-4bb2-b7bf-c9342ef02904" providerId="ADAL" clId="{D2EA3658-D0EE-47C5-928F-82B05B0BAEC1}" dt="2022-02-01T09:59:41.217" v="18" actId="26606"/>
        <pc:sldMkLst>
          <pc:docMk/>
          <pc:sldMk cId="4030989959" sldId="263"/>
        </pc:sldMkLst>
        <pc:spChg chg="mod">
          <ac:chgData name="Lith, Mark van" userId="3248763a-b322-4bb2-b7bf-c9342ef02904" providerId="ADAL" clId="{D2EA3658-D0EE-47C5-928F-82B05B0BAEC1}" dt="2022-02-01T09:59:41.217" v="18" actId="26606"/>
          <ac:spMkLst>
            <pc:docMk/>
            <pc:sldMk cId="4030989959" sldId="263"/>
            <ac:spMk id="2" creationId="{A87F5317-53C8-4F62-A98A-F7DAE9189013}"/>
          </ac:spMkLst>
        </pc:spChg>
        <pc:spChg chg="mod">
          <ac:chgData name="Lith, Mark van" userId="3248763a-b322-4bb2-b7bf-c9342ef02904" providerId="ADAL" clId="{D2EA3658-D0EE-47C5-928F-82B05B0BAEC1}" dt="2022-02-01T09:59:41.217" v="18" actId="26606"/>
          <ac:spMkLst>
            <pc:docMk/>
            <pc:sldMk cId="4030989959" sldId="263"/>
            <ac:spMk id="3" creationId="{53A0C3A1-0241-44D6-AEE2-719E3AA23D6A}"/>
          </ac:spMkLst>
        </pc:spChg>
        <pc:spChg chg="add">
          <ac:chgData name="Lith, Mark van" userId="3248763a-b322-4bb2-b7bf-c9342ef02904" providerId="ADAL" clId="{D2EA3658-D0EE-47C5-928F-82B05B0BAEC1}" dt="2022-02-01T09:59:41.217" v="18" actId="26606"/>
          <ac:spMkLst>
            <pc:docMk/>
            <pc:sldMk cId="4030989959" sldId="263"/>
            <ac:spMk id="8" creationId="{923E8915-D2AA-4327-A45A-972C3CA9574B}"/>
          </ac:spMkLst>
        </pc:spChg>
        <pc:spChg chg="add">
          <ac:chgData name="Lith, Mark van" userId="3248763a-b322-4bb2-b7bf-c9342ef02904" providerId="ADAL" clId="{D2EA3658-D0EE-47C5-928F-82B05B0BAEC1}" dt="2022-02-01T09:59:41.217" v="18" actId="26606"/>
          <ac:spMkLst>
            <pc:docMk/>
            <pc:sldMk cId="4030989959" sldId="263"/>
            <ac:spMk id="10" creationId="{8302FC3C-9804-4950-B721-5FD704BA6065}"/>
          </ac:spMkLst>
        </pc:spChg>
        <pc:spChg chg="add">
          <ac:chgData name="Lith, Mark van" userId="3248763a-b322-4bb2-b7bf-c9342ef02904" providerId="ADAL" clId="{D2EA3658-D0EE-47C5-928F-82B05B0BAEC1}" dt="2022-02-01T09:59:41.217" v="18" actId="26606"/>
          <ac:spMkLst>
            <pc:docMk/>
            <pc:sldMk cId="4030989959" sldId="263"/>
            <ac:spMk id="16" creationId="{F3798573-F27B-47EB-8EA4-7EE34954C2D6}"/>
          </ac:spMkLst>
        </pc:spChg>
        <pc:picChg chg="add">
          <ac:chgData name="Lith, Mark van" userId="3248763a-b322-4bb2-b7bf-c9342ef02904" providerId="ADAL" clId="{D2EA3658-D0EE-47C5-928F-82B05B0BAEC1}" dt="2022-02-01T09:59:41.217" v="18" actId="26606"/>
          <ac:picMkLst>
            <pc:docMk/>
            <pc:sldMk cId="4030989959" sldId="263"/>
            <ac:picMk id="14" creationId="{3BC6EBB2-9BDC-4075-BA6B-43A9FBF9C86C}"/>
          </ac:picMkLst>
        </pc:picChg>
        <pc:cxnChg chg="add">
          <ac:chgData name="Lith, Mark van" userId="3248763a-b322-4bb2-b7bf-c9342ef02904" providerId="ADAL" clId="{D2EA3658-D0EE-47C5-928F-82B05B0BAEC1}" dt="2022-02-01T09:59:41.217" v="18" actId="26606"/>
          <ac:cxnSpMkLst>
            <pc:docMk/>
            <pc:sldMk cId="4030989959" sldId="263"/>
            <ac:cxnSpMk id="12" creationId="{6B9695BD-ECF6-49CA-8877-8C493193C65D}"/>
          </ac:cxnSpMkLst>
        </pc:cxnChg>
      </pc:sldChg>
      <pc:sldChg chg="addSp modSp mod setBg">
        <pc:chgData name="Lith, Mark van" userId="3248763a-b322-4bb2-b7bf-c9342ef02904" providerId="ADAL" clId="{D2EA3658-D0EE-47C5-928F-82B05B0BAEC1}" dt="2022-02-01T09:59:00.455" v="17" actId="26606"/>
        <pc:sldMkLst>
          <pc:docMk/>
          <pc:sldMk cId="3971431662" sldId="264"/>
        </pc:sldMkLst>
        <pc:spChg chg="mod ord">
          <ac:chgData name="Lith, Mark van" userId="3248763a-b322-4bb2-b7bf-c9342ef02904" providerId="ADAL" clId="{D2EA3658-D0EE-47C5-928F-82B05B0BAEC1}" dt="2022-02-01T09:59:00.455" v="17" actId="26606"/>
          <ac:spMkLst>
            <pc:docMk/>
            <pc:sldMk cId="3971431662" sldId="264"/>
            <ac:spMk id="2" creationId="{4CD1A557-8ED7-4828-ABB5-8FF6B626BC4B}"/>
          </ac:spMkLst>
        </pc:spChg>
        <pc:spChg chg="mod">
          <ac:chgData name="Lith, Mark van" userId="3248763a-b322-4bb2-b7bf-c9342ef02904" providerId="ADAL" clId="{D2EA3658-D0EE-47C5-928F-82B05B0BAEC1}" dt="2022-02-01T09:59:00.455" v="17" actId="26606"/>
          <ac:spMkLst>
            <pc:docMk/>
            <pc:sldMk cId="3971431662" sldId="264"/>
            <ac:spMk id="3" creationId="{A71105C3-FD5A-4973-BFFC-D6EA15EEE14D}"/>
          </ac:spMkLst>
        </pc:spChg>
        <pc:spChg chg="add">
          <ac:chgData name="Lith, Mark van" userId="3248763a-b322-4bb2-b7bf-c9342ef02904" providerId="ADAL" clId="{D2EA3658-D0EE-47C5-928F-82B05B0BAEC1}" dt="2022-02-01T09:59:00.455" v="17" actId="26606"/>
          <ac:spMkLst>
            <pc:docMk/>
            <pc:sldMk cId="3971431662" sldId="264"/>
            <ac:spMk id="12" creationId="{4FA533C5-33E3-4611-AF9F-72811D8B26A6}"/>
          </ac:spMkLst>
        </pc:spChg>
        <pc:spChg chg="add">
          <ac:chgData name="Lith, Mark van" userId="3248763a-b322-4bb2-b7bf-c9342ef02904" providerId="ADAL" clId="{D2EA3658-D0EE-47C5-928F-82B05B0BAEC1}" dt="2022-02-01T09:59:00.455" v="17" actId="26606"/>
          <ac:spMkLst>
            <pc:docMk/>
            <pc:sldMk cId="3971431662" sldId="264"/>
            <ac:spMk id="18" creationId="{87F0FDC4-AD8C-47D9-9131-623C98ADB0AE}"/>
          </ac:spMkLst>
        </pc:spChg>
        <pc:spChg chg="add">
          <ac:chgData name="Lith, Mark van" userId="3248763a-b322-4bb2-b7bf-c9342ef02904" providerId="ADAL" clId="{D2EA3658-D0EE-47C5-928F-82B05B0BAEC1}" dt="2022-02-01T09:59:00.455" v="17" actId="26606"/>
          <ac:spMkLst>
            <pc:docMk/>
            <pc:sldMk cId="3971431662" sldId="264"/>
            <ac:spMk id="20" creationId="{E6A222EB-A81E-4238-B08D-AAB1828C8E0B}"/>
          </ac:spMkLst>
        </pc:spChg>
        <pc:spChg chg="add">
          <ac:chgData name="Lith, Mark van" userId="3248763a-b322-4bb2-b7bf-c9342ef02904" providerId="ADAL" clId="{D2EA3658-D0EE-47C5-928F-82B05B0BAEC1}" dt="2022-02-01T09:59:00.455" v="17" actId="26606"/>
          <ac:spMkLst>
            <pc:docMk/>
            <pc:sldMk cId="3971431662" sldId="264"/>
            <ac:spMk id="22" creationId="{E014676C-074B-475A-8346-9C901C86CB97}"/>
          </ac:spMkLst>
        </pc:spChg>
        <pc:picChg chg="add">
          <ac:chgData name="Lith, Mark van" userId="3248763a-b322-4bb2-b7bf-c9342ef02904" providerId="ADAL" clId="{D2EA3658-D0EE-47C5-928F-82B05B0BAEC1}" dt="2022-02-01T09:59:00.455" v="17" actId="26606"/>
          <ac:picMkLst>
            <pc:docMk/>
            <pc:sldMk cId="3971431662" sldId="264"/>
            <ac:picMk id="8" creationId="{91B28F63-CF00-448F-B141-FE33C33B1891}"/>
          </ac:picMkLst>
        </pc:picChg>
        <pc:picChg chg="add">
          <ac:chgData name="Lith, Mark van" userId="3248763a-b322-4bb2-b7bf-c9342ef02904" providerId="ADAL" clId="{D2EA3658-D0EE-47C5-928F-82B05B0BAEC1}" dt="2022-02-01T09:59:00.455" v="17" actId="26606"/>
          <ac:picMkLst>
            <pc:docMk/>
            <pc:sldMk cId="3971431662" sldId="264"/>
            <ac:picMk id="10" creationId="{2AE609E2-8522-44E4-9077-980E5BCF3E14}"/>
          </ac:picMkLst>
        </pc:picChg>
        <pc:picChg chg="add">
          <ac:chgData name="Lith, Mark van" userId="3248763a-b322-4bb2-b7bf-c9342ef02904" providerId="ADAL" clId="{D2EA3658-D0EE-47C5-928F-82B05B0BAEC1}" dt="2022-02-01T09:59:00.455" v="17" actId="26606"/>
          <ac:picMkLst>
            <pc:docMk/>
            <pc:sldMk cId="3971431662" sldId="264"/>
            <ac:picMk id="14" creationId="{8949AD42-25FD-4C3D-9EEE-B7FEC5809988}"/>
          </ac:picMkLst>
        </pc:picChg>
        <pc:picChg chg="add">
          <ac:chgData name="Lith, Mark van" userId="3248763a-b322-4bb2-b7bf-c9342ef02904" providerId="ADAL" clId="{D2EA3658-D0EE-47C5-928F-82B05B0BAEC1}" dt="2022-02-01T09:59:00.455" v="17" actId="26606"/>
          <ac:picMkLst>
            <pc:docMk/>
            <pc:sldMk cId="3971431662" sldId="264"/>
            <ac:picMk id="16" creationId="{6AC7D913-60B7-4603-881B-831DA5D3A940}"/>
          </ac:picMkLst>
        </pc:picChg>
        <pc:cxnChg chg="add">
          <ac:chgData name="Lith, Mark van" userId="3248763a-b322-4bb2-b7bf-c9342ef02904" providerId="ADAL" clId="{D2EA3658-D0EE-47C5-928F-82B05B0BAEC1}" dt="2022-02-01T09:59:00.455" v="17" actId="26606"/>
          <ac:cxnSpMkLst>
            <pc:docMk/>
            <pc:sldMk cId="3971431662" sldId="264"/>
            <ac:cxnSpMk id="24" creationId="{179C4C8E-197B-4679-AE96-B5147F971C90}"/>
          </ac:cxnSpMkLst>
        </pc:cxnChg>
      </pc:sldChg>
      <pc:sldChg chg="addSp delSp modSp new mod setBg modClrScheme chgLayout">
        <pc:chgData name="Lith, Mark van" userId="3248763a-b322-4bb2-b7bf-c9342ef02904" providerId="ADAL" clId="{D2EA3658-D0EE-47C5-928F-82B05B0BAEC1}" dt="2022-02-01T10:11:41.443" v="141" actId="20577"/>
        <pc:sldMkLst>
          <pc:docMk/>
          <pc:sldMk cId="4230492129" sldId="267"/>
        </pc:sldMkLst>
        <pc:spChg chg="mod ord">
          <ac:chgData name="Lith, Mark van" userId="3248763a-b322-4bb2-b7bf-c9342ef02904" providerId="ADAL" clId="{D2EA3658-D0EE-47C5-928F-82B05B0BAEC1}" dt="2022-02-01T09:40:03.646" v="15" actId="26606"/>
          <ac:spMkLst>
            <pc:docMk/>
            <pc:sldMk cId="4230492129" sldId="267"/>
            <ac:spMk id="2" creationId="{185A7122-437A-4A18-B604-00ACDC1E1273}"/>
          </ac:spMkLst>
        </pc:spChg>
        <pc:spChg chg="del mod ord">
          <ac:chgData name="Lith, Mark van" userId="3248763a-b322-4bb2-b7bf-c9342ef02904" providerId="ADAL" clId="{D2EA3658-D0EE-47C5-928F-82B05B0BAEC1}" dt="2022-02-01T09:39:46.806" v="11" actId="700"/>
          <ac:spMkLst>
            <pc:docMk/>
            <pc:sldMk cId="4230492129" sldId="267"/>
            <ac:spMk id="3" creationId="{5C546D45-02B3-46BC-B86D-5F849855293E}"/>
          </ac:spMkLst>
        </pc:spChg>
        <pc:spChg chg="add del mod ord">
          <ac:chgData name="Lith, Mark van" userId="3248763a-b322-4bb2-b7bf-c9342ef02904" providerId="ADAL" clId="{D2EA3658-D0EE-47C5-928F-82B05B0BAEC1}" dt="2022-02-01T09:40:00.550" v="14"/>
          <ac:spMkLst>
            <pc:docMk/>
            <pc:sldMk cId="4230492129" sldId="267"/>
            <ac:spMk id="4" creationId="{EF021AC1-ADF5-4102-ABCF-07527AFBBBDB}"/>
          </ac:spMkLst>
        </pc:spChg>
        <pc:spChg chg="add mod ord">
          <ac:chgData name="Lith, Mark van" userId="3248763a-b322-4bb2-b7bf-c9342ef02904" providerId="ADAL" clId="{D2EA3658-D0EE-47C5-928F-82B05B0BAEC1}" dt="2022-02-01T10:11:41.443" v="141" actId="20577"/>
          <ac:spMkLst>
            <pc:docMk/>
            <pc:sldMk cId="4230492129" sldId="267"/>
            <ac:spMk id="5" creationId="{7B393BB0-A3E9-4FEC-AE66-06707F9D3C2A}"/>
          </ac:spMkLst>
        </pc:spChg>
        <pc:spChg chg="add">
          <ac:chgData name="Lith, Mark van" userId="3248763a-b322-4bb2-b7bf-c9342ef02904" providerId="ADAL" clId="{D2EA3658-D0EE-47C5-928F-82B05B0BAEC1}" dt="2022-02-01T09:40:03.646" v="15" actId="26606"/>
          <ac:spMkLst>
            <pc:docMk/>
            <pc:sldMk cId="4230492129" sldId="267"/>
            <ac:spMk id="77" creationId="{989BE678-777B-482A-A616-FEDC47B162E5}"/>
          </ac:spMkLst>
        </pc:spChg>
        <pc:spChg chg="add">
          <ac:chgData name="Lith, Mark van" userId="3248763a-b322-4bb2-b7bf-c9342ef02904" providerId="ADAL" clId="{D2EA3658-D0EE-47C5-928F-82B05B0BAEC1}" dt="2022-02-01T09:40:03.646" v="15" actId="26606"/>
          <ac:spMkLst>
            <pc:docMk/>
            <pc:sldMk cId="4230492129" sldId="267"/>
            <ac:spMk id="83" creationId="{D28BE0C3-2102-4820-B88B-A448B1840D14}"/>
          </ac:spMkLst>
        </pc:spChg>
        <pc:picChg chg="add">
          <ac:chgData name="Lith, Mark van" userId="3248763a-b322-4bb2-b7bf-c9342ef02904" providerId="ADAL" clId="{D2EA3658-D0EE-47C5-928F-82B05B0BAEC1}" dt="2022-02-01T09:40:03.646" v="15" actId="26606"/>
          <ac:picMkLst>
            <pc:docMk/>
            <pc:sldMk cId="4230492129" sldId="267"/>
            <ac:picMk id="73" creationId="{DF19BAF3-7E20-4B9D-B544-BABAEEA1FA75}"/>
          </ac:picMkLst>
        </pc:picChg>
        <pc:picChg chg="add">
          <ac:chgData name="Lith, Mark van" userId="3248763a-b322-4bb2-b7bf-c9342ef02904" providerId="ADAL" clId="{D2EA3658-D0EE-47C5-928F-82B05B0BAEC1}" dt="2022-02-01T09:40:03.646" v="15" actId="26606"/>
          <ac:picMkLst>
            <pc:docMk/>
            <pc:sldMk cId="4230492129" sldId="267"/>
            <ac:picMk id="75" creationId="{950648F4-ABCD-4DF0-8641-76CFB2354721}"/>
          </ac:picMkLst>
        </pc:picChg>
        <pc:picChg chg="add">
          <ac:chgData name="Lith, Mark van" userId="3248763a-b322-4bb2-b7bf-c9342ef02904" providerId="ADAL" clId="{D2EA3658-D0EE-47C5-928F-82B05B0BAEC1}" dt="2022-02-01T09:40:03.646" v="15" actId="26606"/>
          <ac:picMkLst>
            <pc:docMk/>
            <pc:sldMk cId="4230492129" sldId="267"/>
            <ac:picMk id="79" creationId="{CF1EB4BD-9C7E-4AA3-9681-C7EB0DA6250B}"/>
          </ac:picMkLst>
        </pc:picChg>
        <pc:picChg chg="add">
          <ac:chgData name="Lith, Mark van" userId="3248763a-b322-4bb2-b7bf-c9342ef02904" providerId="ADAL" clId="{D2EA3658-D0EE-47C5-928F-82B05B0BAEC1}" dt="2022-02-01T09:40:03.646" v="15" actId="26606"/>
          <ac:picMkLst>
            <pc:docMk/>
            <pc:sldMk cId="4230492129" sldId="267"/>
            <ac:picMk id="81" creationId="{94AAE3AA-3759-4D28-B0EF-575F25A5146C}"/>
          </ac:picMkLst>
        </pc:picChg>
        <pc:picChg chg="add del mod">
          <ac:chgData name="Lith, Mark van" userId="3248763a-b322-4bb2-b7bf-c9342ef02904" providerId="ADAL" clId="{D2EA3658-D0EE-47C5-928F-82B05B0BAEC1}" dt="2022-02-01T09:39:52.979" v="13" actId="478"/>
          <ac:picMkLst>
            <pc:docMk/>
            <pc:sldMk cId="4230492129" sldId="267"/>
            <ac:picMk id="1026" creationId="{A64AC523-9AD4-408F-9D3E-C693122F27B6}"/>
          </ac:picMkLst>
        </pc:picChg>
        <pc:picChg chg="add mod">
          <ac:chgData name="Lith, Mark van" userId="3248763a-b322-4bb2-b7bf-c9342ef02904" providerId="ADAL" clId="{D2EA3658-D0EE-47C5-928F-82B05B0BAEC1}" dt="2022-02-01T09:40:03.646" v="15" actId="26606"/>
          <ac:picMkLst>
            <pc:docMk/>
            <pc:sldMk cId="4230492129" sldId="267"/>
            <ac:picMk id="1028" creationId="{CD2619D3-3A33-41DC-88DB-8539D1F61029}"/>
          </ac:picMkLst>
        </pc:picChg>
      </pc:sldChg>
      <pc:sldChg chg="modSp">
        <pc:chgData name="Lith, Mark van" userId="3248763a-b322-4bb2-b7bf-c9342ef02904" providerId="ADAL" clId="{D2EA3658-D0EE-47C5-928F-82B05B0BAEC1}" dt="2022-02-01T10:08:32.453" v="26"/>
        <pc:sldMkLst>
          <pc:docMk/>
          <pc:sldMk cId="179443436" sldId="268"/>
        </pc:sldMkLst>
        <pc:spChg chg="mod">
          <ac:chgData name="Lith, Mark van" userId="3248763a-b322-4bb2-b7bf-c9342ef02904" providerId="ADAL" clId="{D2EA3658-D0EE-47C5-928F-82B05B0BAEC1}" dt="2022-02-01T10:08:32.453" v="26"/>
          <ac:spMkLst>
            <pc:docMk/>
            <pc:sldMk cId="179443436" sldId="268"/>
            <ac:spMk id="2" creationId="{204730DE-2DAB-4642-8D7E-833A475609C4}"/>
          </ac:spMkLst>
        </pc:spChg>
        <pc:spChg chg="mod">
          <ac:chgData name="Lith, Mark van" userId="3248763a-b322-4bb2-b7bf-c9342ef02904" providerId="ADAL" clId="{D2EA3658-D0EE-47C5-928F-82B05B0BAEC1}" dt="2022-02-01T10:08:32.453" v="26"/>
          <ac:spMkLst>
            <pc:docMk/>
            <pc:sldMk cId="179443436" sldId="268"/>
            <ac:spMk id="3" creationId="{BDC0B3F5-9EAC-42E8-A27A-BEF897583958}"/>
          </ac:spMkLst>
        </pc:spChg>
      </pc:sldChg>
      <pc:sldChg chg="new add del">
        <pc:chgData name="Lith, Mark van" userId="3248763a-b322-4bb2-b7bf-c9342ef02904" providerId="ADAL" clId="{D2EA3658-D0EE-47C5-928F-82B05B0BAEC1}" dt="2022-02-01T10:06:31.035" v="25" actId="680"/>
        <pc:sldMkLst>
          <pc:docMk/>
          <pc:sldMk cId="2754273554" sldId="268"/>
        </pc:sldMkLst>
      </pc:sldChg>
      <pc:sldChg chg="del">
        <pc:chgData name="Lith, Mark van" userId="3248763a-b322-4bb2-b7bf-c9342ef02904" providerId="ADAL" clId="{D2EA3658-D0EE-47C5-928F-82B05B0BAEC1}" dt="2022-02-01T10:06:29.817" v="24"/>
        <pc:sldMkLst>
          <pc:docMk/>
          <pc:sldMk cId="3502157579" sldId="269"/>
        </pc:sldMkLst>
      </pc:sldChg>
      <pc:sldChg chg="addSp delSp modSp new mod">
        <pc:chgData name="Lith, Mark van" userId="3248763a-b322-4bb2-b7bf-c9342ef02904" providerId="ADAL" clId="{D2EA3658-D0EE-47C5-928F-82B05B0BAEC1}" dt="2022-02-01T10:09:22.777" v="29" actId="1076"/>
        <pc:sldMkLst>
          <pc:docMk/>
          <pc:sldMk cId="3910213322" sldId="269"/>
        </pc:sldMkLst>
        <pc:spChg chg="del">
          <ac:chgData name="Lith, Mark van" userId="3248763a-b322-4bb2-b7bf-c9342ef02904" providerId="ADAL" clId="{D2EA3658-D0EE-47C5-928F-82B05B0BAEC1}" dt="2022-02-01T10:09:14.469" v="28"/>
          <ac:spMkLst>
            <pc:docMk/>
            <pc:sldMk cId="3910213322" sldId="269"/>
            <ac:spMk id="3" creationId="{42CC2D76-5572-4328-9E74-13FFB0D42925}"/>
          </ac:spMkLst>
        </pc:spChg>
        <pc:picChg chg="add mod">
          <ac:chgData name="Lith, Mark van" userId="3248763a-b322-4bb2-b7bf-c9342ef02904" providerId="ADAL" clId="{D2EA3658-D0EE-47C5-928F-82B05B0BAEC1}" dt="2022-02-01T10:09:22.777" v="29" actId="1076"/>
          <ac:picMkLst>
            <pc:docMk/>
            <pc:sldMk cId="3910213322" sldId="269"/>
            <ac:picMk id="4" creationId="{CCBAD7BA-7100-4A20-AC35-43BE1FE52973}"/>
          </ac:picMkLst>
        </pc:picChg>
      </pc:sldChg>
    </pc:docChg>
  </pc:docChgLst>
  <pc:docChgLst>
    <pc:chgData name="Kessel, Karin van" userId="S::k.vankessel@udenscollege.nl::b2dd520b-c978-4cba-9ec0-af2e2d0d81a1" providerId="AD" clId="Web-{E5C3B7EB-C861-3693-4E16-95AB7CAB5E64}"/>
    <pc:docChg chg="modSld">
      <pc:chgData name="Kessel, Karin van" userId="S::k.vankessel@udenscollege.nl::b2dd520b-c978-4cba-9ec0-af2e2d0d81a1" providerId="AD" clId="Web-{E5C3B7EB-C861-3693-4E16-95AB7CAB5E64}" dt="2022-02-01T09:00:40.209" v="10" actId="20577"/>
      <pc:docMkLst>
        <pc:docMk/>
      </pc:docMkLst>
      <pc:sldChg chg="modSp">
        <pc:chgData name="Kessel, Karin van" userId="S::k.vankessel@udenscollege.nl::b2dd520b-c978-4cba-9ec0-af2e2d0d81a1" providerId="AD" clId="Web-{E5C3B7EB-C861-3693-4E16-95AB7CAB5E64}" dt="2022-02-01T09:00:40.209" v="10" actId="20577"/>
        <pc:sldMkLst>
          <pc:docMk/>
          <pc:sldMk cId="418680336" sldId="265"/>
        </pc:sldMkLst>
        <pc:spChg chg="mod">
          <ac:chgData name="Kessel, Karin van" userId="S::k.vankessel@udenscollege.nl::b2dd520b-c978-4cba-9ec0-af2e2d0d81a1" providerId="AD" clId="Web-{E5C3B7EB-C861-3693-4E16-95AB7CAB5E64}" dt="2022-02-01T09:00:40.209" v="10" actId="20577"/>
          <ac:spMkLst>
            <pc:docMk/>
            <pc:sldMk cId="418680336" sldId="265"/>
            <ac:spMk id="2" creationId="{8C80EC67-43D0-4879-AEAC-C92E13C4F0F8}"/>
          </ac:spMkLst>
        </pc:spChg>
        <pc:spChg chg="mod">
          <ac:chgData name="Kessel, Karin van" userId="S::k.vankessel@udenscollege.nl::b2dd520b-c978-4cba-9ec0-af2e2d0d81a1" providerId="AD" clId="Web-{E5C3B7EB-C861-3693-4E16-95AB7CAB5E64}" dt="2022-02-01T09:00:20.068" v="3" actId="20577"/>
          <ac:spMkLst>
            <pc:docMk/>
            <pc:sldMk cId="418680336" sldId="265"/>
            <ac:spMk id="3" creationId="{0375DAE4-6ABB-45C8-919F-640206B958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43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97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55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899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97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0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14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26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86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92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41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09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18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71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40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9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A11A71-C8C2-40ED-A9A5-CCFCBACA84E8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E9E1-6A0B-4BE1-803E-42CD790987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979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j656_RiO0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YhCn0jf46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5A7122-437A-4A18-B604-00ACDC1E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Fakenews?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393BB0-A3E9-4FEC-AE66-06707F9D3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800" dirty="0" err="1"/>
              <a:t>Foto’s</a:t>
            </a:r>
            <a:endParaRPr lang="en-US" sz="1800" dirty="0"/>
          </a:p>
          <a:p>
            <a:pPr>
              <a:buFont typeface="Wingdings 3" charset="2"/>
              <a:buChar char=""/>
            </a:pPr>
            <a:r>
              <a:rPr lang="en-US" sz="1800" dirty="0" err="1"/>
              <a:t>Stellingen</a:t>
            </a:r>
            <a:endParaRPr lang="en-US" sz="1800" dirty="0"/>
          </a:p>
          <a:p>
            <a:pPr>
              <a:buFont typeface="Wingdings 3" charset="2"/>
              <a:buChar char=""/>
            </a:pPr>
            <a:r>
              <a:rPr lang="en-US" sz="1800" dirty="0"/>
              <a:t>Photoshop</a:t>
            </a:r>
          </a:p>
          <a:p>
            <a:pPr>
              <a:buFont typeface="Wingdings 3" charset="2"/>
              <a:buChar char=""/>
            </a:pPr>
            <a:r>
              <a:rPr lang="en-US" sz="1800" dirty="0" err="1"/>
              <a:t>Opdracht</a:t>
            </a:r>
            <a:endParaRPr lang="en-US" sz="1800" dirty="0"/>
          </a:p>
          <a:p>
            <a:pPr>
              <a:buFont typeface="Wingdings 3" charset="2"/>
              <a:buChar char=""/>
            </a:pPr>
            <a:endParaRPr lang="en-US" sz="1800" dirty="0"/>
          </a:p>
          <a:p>
            <a:pPr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1028" name="Picture 4" descr="Abraham Lincoln gives advice on fake news">
            <a:extLst>
              <a:ext uri="{FF2B5EF4-FFF2-40B4-BE49-F238E27FC236}">
                <a16:creationId xmlns:a16="http://schemas.microsoft.com/office/drawing/2014/main" id="{CD2619D3-3A33-41DC-88DB-8539D1F610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-1"/>
          <a:stretch/>
        </p:blipFill>
        <p:spPr bwMode="auto">
          <a:xfrm>
            <a:off x="5050389" y="1447799"/>
            <a:ext cx="6493910" cy="45720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9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7F5317-53C8-4F62-A98A-F7DAE918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 sz="3300"/>
              <a:t>Hoe een parkeerwachter miljonair werd.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0C3A1-0241-44D6-AEE2-719E3AA23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nl-NL" dirty="0"/>
              <a:t>Waar </a:t>
            </a:r>
          </a:p>
        </p:txBody>
      </p:sp>
    </p:spTree>
    <p:extLst>
      <p:ext uri="{BB962C8B-B14F-4D97-AF65-F5344CB8AC3E}">
        <p14:creationId xmlns:p14="http://schemas.microsoft.com/office/powerpoint/2010/main" val="40309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3875F-CC8E-4982-A201-AA0B2B690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333500"/>
            <a:ext cx="2914380" cy="4191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b="0" i="0" kern="1200" cap="all">
                <a:latin typeface="+mj-lt"/>
                <a:ea typeface="+mj-ea"/>
                <a:cs typeface="+mj-cs"/>
              </a:rPr>
              <a:t>Niet waar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DE5C910-5B59-4F6C-847E-1715D3E7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707" y="1333500"/>
            <a:ext cx="6240580" cy="4191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Gemeente Berlijn vangt drieduizend kreeften in stadspark. </a:t>
            </a:r>
          </a:p>
        </p:txBody>
      </p:sp>
    </p:spTree>
    <p:extLst>
      <p:ext uri="{BB962C8B-B14F-4D97-AF65-F5344CB8AC3E}">
        <p14:creationId xmlns:p14="http://schemas.microsoft.com/office/powerpoint/2010/main" val="42152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F5E600-D7CD-466B-B3CB-3A3D48EC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Twee zeldzame witte giraffen gezien in Kenia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267D24-D8A1-47AD-9FC8-AED582D13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nl-NL" dirty="0"/>
              <a:t>Waar </a:t>
            </a:r>
          </a:p>
        </p:txBody>
      </p:sp>
    </p:spTree>
    <p:extLst>
      <p:ext uri="{BB962C8B-B14F-4D97-AF65-F5344CB8AC3E}">
        <p14:creationId xmlns:p14="http://schemas.microsoft.com/office/powerpoint/2010/main" val="7668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0EC67-43D0-4879-AEAC-C92E13C4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Photoshop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5DAE4-6ABB-45C8-919F-640206B9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Clr>
                <a:srgbClr val="BFBFBF"/>
              </a:buClr>
            </a:pPr>
            <a:r>
              <a:rPr lang="nl-NL" dirty="0">
                <a:ea typeface="+mj-lt"/>
                <a:cs typeface="+mj-lt"/>
                <a:hlinkClick r:id="rId2"/>
              </a:rPr>
              <a:t>Photoshop Turns Pizza Into Woman - YouTube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8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19D6D-FE69-47AD-9A7E-29F0A139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 aan de slag.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C15ED-8154-40EE-9EF0-E477D531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Ga zelf opzoek naar 3 foto’s die </a:t>
            </a:r>
            <a:r>
              <a:rPr lang="nl-NL" sz="2800" b="1" dirty="0"/>
              <a:t>gefotoshopt</a:t>
            </a:r>
            <a:r>
              <a:rPr lang="nl-NL" sz="2800" dirty="0"/>
              <a:t> zijn.</a:t>
            </a:r>
          </a:p>
          <a:p>
            <a:r>
              <a:rPr lang="nl-NL" sz="2800" dirty="0"/>
              <a:t>Ga zelf opzoek naar 3 artikelen die </a:t>
            </a:r>
            <a:r>
              <a:rPr lang="nl-NL" sz="2800" b="1" dirty="0"/>
              <a:t>fake </a:t>
            </a:r>
            <a:r>
              <a:rPr lang="nl-NL" sz="2800" b="1" dirty="0" err="1"/>
              <a:t>news</a:t>
            </a:r>
            <a:r>
              <a:rPr lang="nl-NL" sz="2800" b="1" dirty="0"/>
              <a:t> </a:t>
            </a:r>
            <a:r>
              <a:rPr lang="nl-NL" sz="2800" dirty="0"/>
              <a:t>bevatten.</a:t>
            </a:r>
          </a:p>
          <a:p>
            <a:endParaRPr lang="nl-NL" sz="2800" dirty="0"/>
          </a:p>
          <a:p>
            <a:r>
              <a:rPr lang="nl-NL" sz="2800" dirty="0"/>
              <a:t>Plak de foto’s in een word document</a:t>
            </a:r>
          </a:p>
          <a:p>
            <a:r>
              <a:rPr lang="nl-NL" sz="2800" dirty="0"/>
              <a:t>Zet de linkjes van de fake </a:t>
            </a:r>
            <a:r>
              <a:rPr lang="nl-NL" sz="2800" dirty="0" err="1"/>
              <a:t>news</a:t>
            </a:r>
            <a:r>
              <a:rPr lang="nl-NL" sz="2800" dirty="0"/>
              <a:t> artikelen in het word document.</a:t>
            </a:r>
          </a:p>
          <a:p>
            <a:r>
              <a:rPr lang="nl-NL" sz="2800" dirty="0"/>
              <a:t>Sla het document op in je mapje </a:t>
            </a:r>
            <a:r>
              <a:rPr lang="nl-NL" sz="2800" dirty="0" err="1"/>
              <a:t>digiwijs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3080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33310-521B-4C46-8D2B-6F8D192C8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C28B55-9FF3-4C54-BD75-BB66F90CB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4DBE0A-383F-47A5-98AE-7FF46538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45AF8-6044-41B0-B6F0-2221F86F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4F32822-4EDF-4816-A599-9AD6389DC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394" y="16366"/>
            <a:ext cx="6528277" cy="68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191B30-19B7-49E6-8CF9-12E0F6D0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88" y="0"/>
            <a:ext cx="7504339" cy="6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5C4641-F74B-406E-8647-62535C06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723900"/>
            <a:ext cx="9744075" cy="5410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4730DE-2DAB-4642-8D7E-833A4756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C0B3F5-9EAC-42E8-A27A-BEF89758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4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FE320-DBEB-48E3-A184-4C4920F7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CBAD7BA-7100-4A20-AC35-43BE1FE52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152983"/>
            <a:ext cx="755979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1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DAF6A-1C44-4610-9DCB-43D130A5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21924-47F2-4BFD-88C4-186F83EB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https://www.youtube.com/watch?v=iYhCn0jf46U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84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250F98-9BB2-4836-A0E3-5B4EA29B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Een wasknijper aan je oor helpt tegen oorpijn.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66178-B650-4FAD-B67E-1DDEAB94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nl-NL" dirty="0"/>
              <a:t>Niet waar </a:t>
            </a:r>
          </a:p>
        </p:txBody>
      </p:sp>
    </p:spTree>
    <p:extLst>
      <p:ext uri="{BB962C8B-B14F-4D97-AF65-F5344CB8AC3E}">
        <p14:creationId xmlns:p14="http://schemas.microsoft.com/office/powerpoint/2010/main" val="27626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1105C3-FD5A-4973-BFFC-D6EA15EE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266958"/>
            <a:ext cx="29041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b="0" i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Waar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D1A557-8ED7-4828-ABB5-8FF6B626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1266958"/>
            <a:ext cx="6808362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Amerikaan komt beer tegen tijdens mountainbiken.</a:t>
            </a:r>
          </a:p>
        </p:txBody>
      </p:sp>
    </p:spTree>
    <p:extLst>
      <p:ext uri="{BB962C8B-B14F-4D97-AF65-F5344CB8AC3E}">
        <p14:creationId xmlns:p14="http://schemas.microsoft.com/office/powerpoint/2010/main" val="39714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Lichtkran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9E7121BC4E408A13961FB3FDAE4E" ma:contentTypeVersion="18" ma:contentTypeDescription="Een nieuw document maken." ma:contentTypeScope="" ma:versionID="37bd63a6dc84cd3974b9bfb4f0360bc1">
  <xsd:schema xmlns:xsd="http://www.w3.org/2001/XMLSchema" xmlns:xs="http://www.w3.org/2001/XMLSchema" xmlns:p="http://schemas.microsoft.com/office/2006/metadata/properties" xmlns:ns2="1d0f89df-c0f0-4f66-b5bc-fc84e631a80c" targetNamespace="http://schemas.microsoft.com/office/2006/metadata/properties" ma:root="true" ma:fieldsID="620faf416c0b73a14c0b778f791b6553" ns2:_="">
    <xsd:import namespace="1d0f89df-c0f0-4f66-b5bc-fc84e631a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f89df-c0f0-4f66-b5bc-fc84e631a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D67005-2205-4574-A025-454BB44CE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B31EDD-6A66-406A-A866-342519E12C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B4200F-BCC4-4364-8161-28ACB649F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f89df-c0f0-4f66-b5bc-fc84e631a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127</Words>
  <Application>Microsoft Office PowerPoint</Application>
  <PresentationFormat>Breedbeeld</PresentationFormat>
  <Paragraphs>27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Fakenews?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Filmpje: </vt:lpstr>
      <vt:lpstr>Een wasknijper aan je oor helpt tegen oorpijn. </vt:lpstr>
      <vt:lpstr>Amerikaan komt beer tegen tijdens mountainbiken.</vt:lpstr>
      <vt:lpstr>Hoe een parkeerwachter miljonair werd. </vt:lpstr>
      <vt:lpstr>Gemeente Berlijn vangt drieduizend kreeften in stadspark. </vt:lpstr>
      <vt:lpstr>Twee zeldzame witte giraffen gezien in Kenia</vt:lpstr>
      <vt:lpstr>Photoshop </vt:lpstr>
      <vt:lpstr>Ga aan de slag.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Ulen,  V.H.G.</dc:creator>
  <cp:lastModifiedBy>Lith, Mark van</cp:lastModifiedBy>
  <cp:revision>8</cp:revision>
  <dcterms:created xsi:type="dcterms:W3CDTF">2019-01-22T08:27:29Z</dcterms:created>
  <dcterms:modified xsi:type="dcterms:W3CDTF">2022-02-01T10:11:49Z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0x01010065249E7121BC4E408A13961FB3FDAE4E</vt:lpwstr>
  </property>
</Properties>
</file>